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95" autoAdjust="0"/>
  </p:normalViewPr>
  <p:slideViewPr>
    <p:cSldViewPr snapToGrid="0" snapToObjects="1">
      <p:cViewPr varScale="1">
        <p:scale>
          <a:sx n="84" d="100"/>
          <a:sy n="84" d="100"/>
        </p:scale>
        <p:origin x="-16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7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74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5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9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06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3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5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31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3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3CE8F-3A49-1A41-9E86-8C9164A43C91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948F2-2F75-C146-A7A6-B0E1AA40F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5939" y="137847"/>
            <a:ext cx="8229600" cy="1143000"/>
          </a:xfrm>
        </p:spPr>
        <p:txBody>
          <a:bodyPr/>
          <a:lstStyle/>
          <a:p>
            <a:r>
              <a:rPr lang="en-US" dirty="0" smtClean="0"/>
              <a:t>“Candy Guts”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8727" b="8727"/>
          <a:stretch>
            <a:fillRect/>
          </a:stretch>
        </p:blipFill>
        <p:spPr>
          <a:xfrm>
            <a:off x="2028989" y="1289371"/>
            <a:ext cx="5318754" cy="2925110"/>
          </a:xfrm>
        </p:spPr>
      </p:pic>
      <p:sp>
        <p:nvSpPr>
          <p:cNvPr id="7" name="Rectangle 6"/>
          <p:cNvSpPr/>
          <p:nvPr/>
        </p:nvSpPr>
        <p:spPr>
          <a:xfrm>
            <a:off x="184216" y="4793194"/>
            <a:ext cx="8842539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/>
              <a:t>El nombre del vestido es Candy </a:t>
            </a:r>
            <a:r>
              <a:rPr lang="es-ES_tradnl" dirty="0" err="1" smtClean="0"/>
              <a:t>Guts</a:t>
            </a:r>
            <a:r>
              <a:rPr lang="es-ES_tradnl" dirty="0" smtClean="0"/>
              <a:t>. </a:t>
            </a:r>
            <a:r>
              <a:rPr lang="es-ES_tradnl" b="1" dirty="0" smtClean="0"/>
              <a:t>Las diseñadoras del vestido son </a:t>
            </a:r>
            <a:r>
              <a:rPr lang="es-ES_tradnl" b="1" dirty="0" err="1" smtClean="0"/>
              <a:t>Tahsin</a:t>
            </a:r>
            <a:r>
              <a:rPr lang="es-ES_tradnl" b="1" dirty="0" smtClean="0"/>
              <a:t> Islam y </a:t>
            </a:r>
            <a:r>
              <a:rPr lang="es-ES_tradnl" b="1" dirty="0" err="1" smtClean="0"/>
              <a:t>Assia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Sabri</a:t>
            </a:r>
            <a:r>
              <a:rPr lang="es-ES_tradnl" dirty="0" smtClean="0"/>
              <a:t>. </a:t>
            </a:r>
            <a:r>
              <a:rPr lang="es-ES_tradnl" b="1" dirty="0" smtClean="0"/>
              <a:t>Solamente es un vestido.</a:t>
            </a:r>
            <a:r>
              <a:rPr lang="es-ES_tradnl" dirty="0" smtClean="0"/>
              <a:t> El vestido tiene muchos colores. Tu puedes probar el vestido en el verano. </a:t>
            </a:r>
            <a:r>
              <a:rPr lang="es-ES_tradnl" b="1" dirty="0" smtClean="0"/>
              <a:t>Te puedes poner el vestido en cualquiera ocasión</a:t>
            </a:r>
            <a:r>
              <a:rPr lang="es-ES_tradnl" dirty="0" smtClean="0"/>
              <a:t>. </a:t>
            </a:r>
            <a:r>
              <a:rPr lang="es-ES_tradnl" b="1" dirty="0" smtClean="0"/>
              <a:t>El vestido es hecho de papel, revistas, periódico, y envoltorios.</a:t>
            </a:r>
            <a:r>
              <a:rPr lang="es-ES_tradnl" dirty="0" smtClean="0"/>
              <a:t> Me gusta el vestido porque tiene muchos colores y un patrón de las revistas</a:t>
            </a:r>
            <a:r>
              <a:rPr lang="es-ES_tradnl" b="1" dirty="0" smtClean="0"/>
              <a:t>. El vestido es una reflexión de los dulces envoltorios</a:t>
            </a:r>
            <a:r>
              <a:rPr lang="es-ES_tradnl" dirty="0" smtClean="0"/>
              <a:t>. Me gusta el vestido porque tiene moños de envoltorios.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1525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101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“Candy Guts”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“Candy Guts”</dc:title>
  <dc:creator>User</dc:creator>
  <cp:lastModifiedBy>User</cp:lastModifiedBy>
  <cp:revision>3</cp:revision>
  <dcterms:created xsi:type="dcterms:W3CDTF">2013-03-04T14:31:16Z</dcterms:created>
  <dcterms:modified xsi:type="dcterms:W3CDTF">2013-03-04T14:56:54Z</dcterms:modified>
</cp:coreProperties>
</file>